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1DE8E4D-7030-4287-BA68-0604AA6A8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0" b="11585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9CE9824-4BBA-433C-8B6D-0BFE85B30907}"/>
              </a:ext>
            </a:extLst>
          </p:cNvPr>
          <p:cNvSpPr/>
          <p:nvPr userDrawn="1"/>
        </p:nvSpPr>
        <p:spPr>
          <a:xfrm>
            <a:off x="0" y="-2"/>
            <a:ext cx="12192000" cy="6858002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204C38"/>
              </a:gs>
              <a:gs pos="100000">
                <a:srgbClr val="204C38">
                  <a:alpha val="35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DB371B1-960C-4C9F-9D4B-A55D649D58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481" y="2538905"/>
            <a:ext cx="7371037" cy="202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550A65D-7A1C-457C-A3DD-C5BFC919A766}"/>
              </a:ext>
            </a:extLst>
          </p:cNvPr>
          <p:cNvSpPr/>
          <p:nvPr userDrawn="1"/>
        </p:nvSpPr>
        <p:spPr>
          <a:xfrm>
            <a:off x="0" y="4924425"/>
            <a:ext cx="12192000" cy="193357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 algn="ctr"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5907023"/>
            <a:ext cx="10113264" cy="466068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0F88F6-D6EC-49B3-8614-3F4306E760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924425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9182F72-685D-4523-8F26-D551B4119B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58517" r="12910" b="428"/>
          <a:stretch/>
        </p:blipFill>
        <p:spPr>
          <a:xfrm>
            <a:off x="5061527" y="6484678"/>
            <a:ext cx="2068946" cy="3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0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43781" y="1477818"/>
            <a:ext cx="5255491" cy="766618"/>
          </a:xfrm>
        </p:spPr>
        <p:txBody>
          <a:bodyPr lIns="91440" tIns="0" rIns="91440" bIns="0" anchor="b">
            <a:noAutofit/>
          </a:bodyPr>
          <a:lstStyle>
            <a:lvl1pPr algn="ctr"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0F88F6-D6EC-49B3-8614-3F4306E760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4785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6F6472-A2DA-4D98-94C7-3D3BDE541D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3638" y="2419350"/>
            <a:ext cx="5256212" cy="38521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D255791-7C41-4B92-A42F-CD9EB12C2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58517" r="12910" b="428"/>
          <a:stretch/>
        </p:blipFill>
        <p:spPr>
          <a:xfrm>
            <a:off x="9264072" y="6356958"/>
            <a:ext cx="2863272" cy="43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67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ackgroun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0FDB09-9294-4B7A-A756-5651E15B5F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0" b="11585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FEA87EE-221A-4E0A-A6EE-AFB213F386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C4492E-4CBA-437C-B484-0FC2B659B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61" b="4819"/>
          <a:stretch/>
        </p:blipFill>
        <p:spPr>
          <a:xfrm>
            <a:off x="2030" y="2412695"/>
            <a:ext cx="12189970" cy="44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98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Backgroun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6ACA1-67FB-4F10-8EC5-C5A54E7B01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16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ackgroun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6C9E4F-D783-4F8C-80FA-5FEB5F85711E}"/>
              </a:ext>
            </a:extLst>
          </p:cNvPr>
          <p:cNvGrpSpPr/>
          <p:nvPr userDrawn="1"/>
        </p:nvGrpSpPr>
        <p:grpSpPr>
          <a:xfrm>
            <a:off x="-18" y="6099048"/>
            <a:ext cx="12192018" cy="758952"/>
            <a:chOff x="-18" y="6099048"/>
            <a:chExt cx="12192018" cy="7589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5C21F6-37F2-4790-B243-80F7360AE1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77" b="11585"/>
            <a:stretch/>
          </p:blipFill>
          <p:spPr>
            <a:xfrm>
              <a:off x="0" y="6099048"/>
              <a:ext cx="12192000" cy="758952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18F409F-8BEC-4EA9-8C7B-DF91500FBB80}"/>
                </a:ext>
              </a:extLst>
            </p:cNvPr>
            <p:cNvSpPr/>
            <p:nvPr userDrawn="1"/>
          </p:nvSpPr>
          <p:spPr>
            <a:xfrm>
              <a:off x="-18" y="6099048"/>
              <a:ext cx="12192000" cy="758952"/>
            </a:xfrm>
            <a:prstGeom prst="roundRect">
              <a:avLst>
                <a:gd name="adj" fmla="val 0"/>
              </a:avLst>
            </a:prstGeom>
            <a:solidFill>
              <a:schemeClr val="accent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93B2A7B-6C3A-4926-8320-B735D7747765}"/>
              </a:ext>
            </a:extLst>
          </p:cNvPr>
          <p:cNvSpPr/>
          <p:nvPr userDrawn="1"/>
        </p:nvSpPr>
        <p:spPr>
          <a:xfrm>
            <a:off x="15" y="6099047"/>
            <a:ext cx="12191985" cy="1077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CCD5E00-9AE2-4583-9E48-36F0AFB4D3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58517" r="12910" b="428"/>
          <a:stretch/>
        </p:blipFill>
        <p:spPr>
          <a:xfrm>
            <a:off x="110836" y="6313662"/>
            <a:ext cx="2863272" cy="43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2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Presenter’s Names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088222F6-6BED-48C8-9D77-D39EEA4A8B69}"/>
              </a:ext>
            </a:extLst>
          </p:cNvPr>
          <p:cNvGrpSpPr/>
          <p:nvPr userDrawn="1"/>
        </p:nvGrpSpPr>
        <p:grpSpPr>
          <a:xfrm>
            <a:off x="-18" y="6099048"/>
            <a:ext cx="12192018" cy="758952"/>
            <a:chOff x="-18" y="6099048"/>
            <a:chExt cx="12192018" cy="75895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FE11E5C-C9B0-4659-96EA-A04B4758D19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77" b="11585"/>
            <a:stretch/>
          </p:blipFill>
          <p:spPr>
            <a:xfrm>
              <a:off x="0" y="6099048"/>
              <a:ext cx="12192000" cy="758952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3B495C5-F74C-4926-B7CE-BD4C0C530C12}"/>
                </a:ext>
              </a:extLst>
            </p:cNvPr>
            <p:cNvSpPr/>
            <p:nvPr userDrawn="1"/>
          </p:nvSpPr>
          <p:spPr>
            <a:xfrm>
              <a:off x="-18" y="6099048"/>
              <a:ext cx="12192000" cy="758952"/>
            </a:xfrm>
            <a:prstGeom prst="roundRect">
              <a:avLst>
                <a:gd name="adj" fmla="val 0"/>
              </a:avLst>
            </a:prstGeom>
            <a:solidFill>
              <a:schemeClr val="accent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15" y="6099047"/>
            <a:ext cx="12191985" cy="1077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18A962E0-0A28-4A8C-95E9-0228611F62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58517" r="12910" b="428"/>
          <a:stretch/>
        </p:blipFill>
        <p:spPr>
          <a:xfrm>
            <a:off x="110836" y="6313662"/>
            <a:ext cx="2863272" cy="43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3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15C7EC-BCB7-4153-B0BA-3343BB119A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27540" r="-137" b="48823"/>
          <a:stretch/>
        </p:blipFill>
        <p:spPr>
          <a:xfrm>
            <a:off x="-33" y="0"/>
            <a:ext cx="12210505" cy="192116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E282E8-CE98-404C-BAC1-2944A1DF2590}"/>
              </a:ext>
            </a:extLst>
          </p:cNvPr>
          <p:cNvSpPr/>
          <p:nvPr userDrawn="1"/>
        </p:nvSpPr>
        <p:spPr>
          <a:xfrm>
            <a:off x="-18" y="0"/>
            <a:ext cx="12192000" cy="192116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204C38"/>
              </a:gs>
              <a:gs pos="100000">
                <a:srgbClr val="204C38">
                  <a:alpha val="35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CBED08-DBA3-4427-9638-9398F5E348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8" b="11584"/>
          <a:stretch/>
        </p:blipFill>
        <p:spPr>
          <a:xfrm>
            <a:off x="-33" y="6280727"/>
            <a:ext cx="12192000" cy="57727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E95C8D5-0A55-4638-88F2-A6DE2FD28264}"/>
              </a:ext>
            </a:extLst>
          </p:cNvPr>
          <p:cNvSpPr/>
          <p:nvPr userDrawn="1"/>
        </p:nvSpPr>
        <p:spPr>
          <a:xfrm>
            <a:off x="-33" y="6280726"/>
            <a:ext cx="12192000" cy="577274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B110EC-45E2-4DA4-AFAF-B1B198BBB82C}"/>
              </a:ext>
            </a:extLst>
          </p:cNvPr>
          <p:cNvSpPr/>
          <p:nvPr userDrawn="1"/>
        </p:nvSpPr>
        <p:spPr>
          <a:xfrm>
            <a:off x="-18" y="1825482"/>
            <a:ext cx="12191985" cy="1077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A7179-B900-42DD-B355-33E10BF983B7}"/>
              </a:ext>
            </a:extLst>
          </p:cNvPr>
          <p:cNvSpPr/>
          <p:nvPr userDrawn="1"/>
        </p:nvSpPr>
        <p:spPr>
          <a:xfrm>
            <a:off x="-33" y="6280725"/>
            <a:ext cx="12191985" cy="1077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CDE4D42-77BA-4E1F-9617-0D20B039DF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6963" y="2144713"/>
            <a:ext cx="10058400" cy="397345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DCE8F597-6083-41AB-A7E7-A137DCD933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58517" r="12910" b="428"/>
          <a:stretch/>
        </p:blipFill>
        <p:spPr>
          <a:xfrm>
            <a:off x="110836" y="6463388"/>
            <a:ext cx="2004291" cy="30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4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9F7ABC-E515-4B5B-842D-662DA87FD06C}"/>
              </a:ext>
            </a:extLst>
          </p:cNvPr>
          <p:cNvGrpSpPr/>
          <p:nvPr userDrawn="1"/>
        </p:nvGrpSpPr>
        <p:grpSpPr>
          <a:xfrm>
            <a:off x="-18" y="6099048"/>
            <a:ext cx="12192018" cy="758952"/>
            <a:chOff x="-18" y="6099048"/>
            <a:chExt cx="12192018" cy="7589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B15E2B-4A9D-41F9-AF90-01C033CAAC8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77" b="11585"/>
            <a:stretch/>
          </p:blipFill>
          <p:spPr>
            <a:xfrm>
              <a:off x="0" y="6099048"/>
              <a:ext cx="12192000" cy="758952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1C7CD38-A2C7-4819-9E64-6E8E22D78E33}"/>
                </a:ext>
              </a:extLst>
            </p:cNvPr>
            <p:cNvSpPr/>
            <p:nvPr userDrawn="1"/>
          </p:nvSpPr>
          <p:spPr>
            <a:xfrm>
              <a:off x="-18" y="6099048"/>
              <a:ext cx="12192000" cy="758952"/>
            </a:xfrm>
            <a:prstGeom prst="roundRect">
              <a:avLst>
                <a:gd name="adj" fmla="val 0"/>
              </a:avLst>
            </a:prstGeom>
            <a:solidFill>
              <a:schemeClr val="accent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1C7B810-4AD4-41AE-B756-1C0ED2FD1868}"/>
              </a:ext>
            </a:extLst>
          </p:cNvPr>
          <p:cNvSpPr/>
          <p:nvPr userDrawn="1"/>
        </p:nvSpPr>
        <p:spPr>
          <a:xfrm>
            <a:off x="15" y="6099047"/>
            <a:ext cx="12191985" cy="1077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A09CAF4-11F1-4912-95D1-4E59652322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58517" r="12910" b="428"/>
          <a:stretch/>
        </p:blipFill>
        <p:spPr>
          <a:xfrm>
            <a:off x="110836" y="6313662"/>
            <a:ext cx="2863272" cy="437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E8DEB3-056E-4063-AF47-70EC82CA93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61" b="4819"/>
          <a:stretch/>
        </p:blipFill>
        <p:spPr>
          <a:xfrm>
            <a:off x="31495" y="1653741"/>
            <a:ext cx="12189970" cy="44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2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E282E8-CE98-404C-BAC1-2944A1DF2590}"/>
              </a:ext>
            </a:extLst>
          </p:cNvPr>
          <p:cNvSpPr/>
          <p:nvPr userDrawn="1"/>
        </p:nvSpPr>
        <p:spPr>
          <a:xfrm>
            <a:off x="-33" y="1"/>
            <a:ext cx="12192000" cy="628072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CBED08-DBA3-4427-9638-9398F5E348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8" b="11584"/>
          <a:stretch/>
        </p:blipFill>
        <p:spPr>
          <a:xfrm>
            <a:off x="-33" y="6280727"/>
            <a:ext cx="12192000" cy="57727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E95C8D5-0A55-4638-88F2-A6DE2FD28264}"/>
              </a:ext>
            </a:extLst>
          </p:cNvPr>
          <p:cNvSpPr/>
          <p:nvPr userDrawn="1"/>
        </p:nvSpPr>
        <p:spPr>
          <a:xfrm>
            <a:off x="-33" y="6280726"/>
            <a:ext cx="12192000" cy="577274"/>
          </a:xfrm>
          <a:prstGeom prst="roundRect">
            <a:avLst>
              <a:gd name="adj" fmla="val 0"/>
            </a:avLst>
          </a:pr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097280" y="286604"/>
            <a:ext cx="10058400" cy="12743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CDE4D42-77BA-4E1F-9617-0D20B039DF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6963" y="1847549"/>
            <a:ext cx="10058400" cy="4270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DCE8F597-6083-41AB-A7E7-A137DCD933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58517" r="12910" b="428"/>
          <a:stretch/>
        </p:blipFill>
        <p:spPr>
          <a:xfrm>
            <a:off x="110836" y="6463388"/>
            <a:ext cx="2004291" cy="30625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E01E16-24FD-44EE-8F6A-0DF27456A652}"/>
              </a:ext>
            </a:extLst>
          </p:cNvPr>
          <p:cNvCxnSpPr/>
          <p:nvPr userDrawn="1"/>
        </p:nvCxnSpPr>
        <p:spPr>
          <a:xfrm>
            <a:off x="1191491" y="1736436"/>
            <a:ext cx="996387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FDD0C32-5AA4-4E77-9C8E-6269D37A1C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61" b="4819"/>
          <a:stretch/>
        </p:blipFill>
        <p:spPr>
          <a:xfrm>
            <a:off x="31178" y="1835420"/>
            <a:ext cx="12189970" cy="44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9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A76E1C3-D01C-4E15-A275-4FA106846E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3180403"/>
            <a:ext cx="4937760" cy="2777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445F38-542B-4583-94F3-CDC34D2C95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1" y="3182582"/>
            <a:ext cx="4937760" cy="277795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97279" y="1845733"/>
            <a:ext cx="4937760" cy="4112621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7920" y="1845734"/>
            <a:ext cx="4937760" cy="4112621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301D98-7055-492E-AB39-95863033B7EB}"/>
              </a:ext>
            </a:extLst>
          </p:cNvPr>
          <p:cNvGrpSpPr/>
          <p:nvPr userDrawn="1"/>
        </p:nvGrpSpPr>
        <p:grpSpPr>
          <a:xfrm>
            <a:off x="-18" y="6099048"/>
            <a:ext cx="12192018" cy="758952"/>
            <a:chOff x="-18" y="6099048"/>
            <a:chExt cx="12192018" cy="7589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B6E3C82-9266-4EA1-BFE6-E9BF61C885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77" b="11585"/>
            <a:stretch/>
          </p:blipFill>
          <p:spPr>
            <a:xfrm>
              <a:off x="0" y="6099048"/>
              <a:ext cx="12192000" cy="758952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3DC4E7B-377F-4B5C-8C86-FC364826D9C7}"/>
                </a:ext>
              </a:extLst>
            </p:cNvPr>
            <p:cNvSpPr/>
            <p:nvPr userDrawn="1"/>
          </p:nvSpPr>
          <p:spPr>
            <a:xfrm>
              <a:off x="-18" y="6099048"/>
              <a:ext cx="12192000" cy="758952"/>
            </a:xfrm>
            <a:prstGeom prst="roundRect">
              <a:avLst>
                <a:gd name="adj" fmla="val 0"/>
              </a:avLst>
            </a:prstGeom>
            <a:solidFill>
              <a:schemeClr val="accent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8BEC6E2-5349-4E52-88AF-F0B9CD98DEB2}"/>
              </a:ext>
            </a:extLst>
          </p:cNvPr>
          <p:cNvSpPr/>
          <p:nvPr userDrawn="1"/>
        </p:nvSpPr>
        <p:spPr>
          <a:xfrm>
            <a:off x="15" y="6099047"/>
            <a:ext cx="12191985" cy="1077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0616209-4F5C-46F3-A9F6-CAC87F61B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58517" r="12910" b="428"/>
          <a:stretch/>
        </p:blipFill>
        <p:spPr>
          <a:xfrm>
            <a:off x="110836" y="6313662"/>
            <a:ext cx="2863272" cy="43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6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17920" y="2582334"/>
            <a:ext cx="4937760" cy="337820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97280" y="2582334"/>
            <a:ext cx="4937760" cy="337820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1846052"/>
            <a:ext cx="4937760" cy="736282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920" y="1846052"/>
            <a:ext cx="4937760" cy="736282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23834F-CED5-49E1-A941-28E5949317F7}"/>
              </a:ext>
            </a:extLst>
          </p:cNvPr>
          <p:cNvGrpSpPr/>
          <p:nvPr userDrawn="1"/>
        </p:nvGrpSpPr>
        <p:grpSpPr>
          <a:xfrm>
            <a:off x="-18" y="6099048"/>
            <a:ext cx="12192018" cy="758952"/>
            <a:chOff x="-18" y="6099048"/>
            <a:chExt cx="12192018" cy="7589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2A6F64-2EFB-48F7-A6F5-CC81E49FDC5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77" b="11585"/>
            <a:stretch/>
          </p:blipFill>
          <p:spPr>
            <a:xfrm>
              <a:off x="0" y="6099048"/>
              <a:ext cx="12192000" cy="758952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BB85E6D-C86A-45EC-97E3-D7B5A2F672E3}"/>
                </a:ext>
              </a:extLst>
            </p:cNvPr>
            <p:cNvSpPr/>
            <p:nvPr userDrawn="1"/>
          </p:nvSpPr>
          <p:spPr>
            <a:xfrm>
              <a:off x="-18" y="6099048"/>
              <a:ext cx="12192000" cy="758952"/>
            </a:xfrm>
            <a:prstGeom prst="roundRect">
              <a:avLst>
                <a:gd name="adj" fmla="val 0"/>
              </a:avLst>
            </a:prstGeom>
            <a:solidFill>
              <a:schemeClr val="accent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A1A59FE-B13E-4D18-A368-78C19E6F00F2}"/>
              </a:ext>
            </a:extLst>
          </p:cNvPr>
          <p:cNvSpPr/>
          <p:nvPr userDrawn="1"/>
        </p:nvSpPr>
        <p:spPr>
          <a:xfrm>
            <a:off x="15" y="6099047"/>
            <a:ext cx="12191985" cy="1077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B1BF35B-1ECB-4591-A833-EC1606130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58517" r="12910" b="428"/>
          <a:stretch/>
        </p:blipFill>
        <p:spPr>
          <a:xfrm>
            <a:off x="110836" y="6313662"/>
            <a:ext cx="2863272" cy="43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3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88222F6-6BED-48C8-9D77-D39EEA4A8B69}"/>
              </a:ext>
            </a:extLst>
          </p:cNvPr>
          <p:cNvGrpSpPr/>
          <p:nvPr userDrawn="1"/>
        </p:nvGrpSpPr>
        <p:grpSpPr>
          <a:xfrm>
            <a:off x="-18" y="6099048"/>
            <a:ext cx="12192018" cy="758952"/>
            <a:chOff x="-18" y="6099048"/>
            <a:chExt cx="12192018" cy="75895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FE11E5C-C9B0-4659-96EA-A04B4758D19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77" b="11585"/>
            <a:stretch/>
          </p:blipFill>
          <p:spPr>
            <a:xfrm>
              <a:off x="0" y="6099048"/>
              <a:ext cx="12192000" cy="758952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3B495C5-F74C-4926-B7CE-BD4C0C530C12}"/>
                </a:ext>
              </a:extLst>
            </p:cNvPr>
            <p:cNvSpPr/>
            <p:nvPr userDrawn="1"/>
          </p:nvSpPr>
          <p:spPr>
            <a:xfrm>
              <a:off x="-18" y="6099048"/>
              <a:ext cx="12192000" cy="758952"/>
            </a:xfrm>
            <a:prstGeom prst="roundRect">
              <a:avLst>
                <a:gd name="adj" fmla="val 0"/>
              </a:avLst>
            </a:prstGeom>
            <a:solidFill>
              <a:schemeClr val="accent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15" y="6099047"/>
            <a:ext cx="12191985" cy="1077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18A962E0-0A28-4A8C-95E9-0228611F62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58517" r="12910" b="428"/>
          <a:stretch/>
        </p:blipFill>
        <p:spPr>
          <a:xfrm>
            <a:off x="110836" y="6313662"/>
            <a:ext cx="2863272" cy="43751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0860F26-1097-418B-8512-4A4AC84FF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2215" y="2689160"/>
            <a:ext cx="3140021" cy="3193013"/>
          </a:xfr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accent5">
                    <a:lumMod val="25000"/>
                  </a:schemeClr>
                </a:solidFill>
                <a:latin typeface="Georgia" panose="02040502050405020303" pitchFamily="18" charset="0"/>
              </a:defRPr>
            </a:lvl1pPr>
            <a:lvl2pPr>
              <a:lnSpc>
                <a:spcPct val="130000"/>
              </a:lnSpc>
              <a:defRPr sz="1600" b="0" i="0">
                <a:solidFill>
                  <a:schemeClr val="accent5">
                    <a:lumMod val="25000"/>
                  </a:schemeClr>
                </a:solidFill>
                <a:latin typeface="Georgia" panose="02040502050405020303" pitchFamily="18" charset="0"/>
              </a:defRPr>
            </a:lvl2pPr>
            <a:lvl3pPr>
              <a:lnSpc>
                <a:spcPct val="130000"/>
              </a:lnSpc>
              <a:defRPr sz="1400" b="0" i="0">
                <a:solidFill>
                  <a:schemeClr val="accent5">
                    <a:lumMod val="25000"/>
                  </a:schemeClr>
                </a:solidFill>
                <a:latin typeface="Georgia" panose="02040502050405020303" pitchFamily="18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3E15515-92C4-4444-8FAA-97F788E549D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561471" y="2689160"/>
            <a:ext cx="3140021" cy="3193013"/>
          </a:xfr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accent5">
                    <a:lumMod val="25000"/>
                  </a:schemeClr>
                </a:solidFill>
                <a:latin typeface="Georgia" panose="02040502050405020303" pitchFamily="18" charset="0"/>
              </a:defRPr>
            </a:lvl1pPr>
            <a:lvl2pPr>
              <a:lnSpc>
                <a:spcPct val="130000"/>
              </a:lnSpc>
              <a:defRPr sz="1600" b="0" i="0">
                <a:solidFill>
                  <a:schemeClr val="accent5">
                    <a:lumMod val="25000"/>
                  </a:schemeClr>
                </a:solidFill>
                <a:latin typeface="Georgia" panose="02040502050405020303" pitchFamily="18" charset="0"/>
              </a:defRPr>
            </a:lvl2pPr>
            <a:lvl3pPr>
              <a:lnSpc>
                <a:spcPct val="130000"/>
              </a:lnSpc>
              <a:defRPr sz="1400" b="0" i="0">
                <a:solidFill>
                  <a:schemeClr val="accent5">
                    <a:lumMod val="25000"/>
                  </a:schemeClr>
                </a:solidFill>
                <a:latin typeface="Georgia" panose="02040502050405020303" pitchFamily="18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0D2631B-500F-4ADB-B437-597C2D109664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8010727" y="2689160"/>
            <a:ext cx="3140021" cy="3193013"/>
          </a:xfr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accent5">
                    <a:lumMod val="25000"/>
                  </a:schemeClr>
                </a:solidFill>
                <a:latin typeface="Georgia" panose="02040502050405020303" pitchFamily="18" charset="0"/>
              </a:defRPr>
            </a:lvl1pPr>
            <a:lvl2pPr>
              <a:lnSpc>
                <a:spcPct val="130000"/>
              </a:lnSpc>
              <a:defRPr sz="1600" b="0" i="0">
                <a:solidFill>
                  <a:schemeClr val="accent5">
                    <a:lumMod val="25000"/>
                  </a:schemeClr>
                </a:solidFill>
                <a:latin typeface="Georgia" panose="02040502050405020303" pitchFamily="18" charset="0"/>
              </a:defRPr>
            </a:lvl2pPr>
            <a:lvl3pPr>
              <a:lnSpc>
                <a:spcPct val="130000"/>
              </a:lnSpc>
              <a:defRPr sz="1400" b="0" i="0">
                <a:solidFill>
                  <a:schemeClr val="accent5">
                    <a:lumMod val="25000"/>
                  </a:schemeClr>
                </a:solidFill>
                <a:latin typeface="Georgia" panose="02040502050405020303" pitchFamily="18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97D58EE-D8B9-4D26-A9CE-9185DB9C2A2B}"/>
              </a:ext>
            </a:extLst>
          </p:cNvPr>
          <p:cNvCxnSpPr/>
          <p:nvPr userDrawn="1"/>
        </p:nvCxnSpPr>
        <p:spPr>
          <a:xfrm>
            <a:off x="1191491" y="1736436"/>
            <a:ext cx="996387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B23DE5A8-111D-40D0-929E-8ECD5206E9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F0BE70F-EB87-4AA0-8390-582050B6B87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097280" y="1846052"/>
            <a:ext cx="3154955" cy="736282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133664C-0E52-4CA7-9B85-22298F24349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546536" y="1846052"/>
            <a:ext cx="3154955" cy="736282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44D394B-02CF-4C2A-917C-00AFF635A32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22301" y="1846052"/>
            <a:ext cx="3154955" cy="736282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1719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1D502C0-9005-4F03-BB83-22C8E0DFCC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71" y="2281582"/>
            <a:ext cx="8150914" cy="45856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F44F9D-1F23-420E-B6D2-AFF8D40C12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0" r="66863" b="11585"/>
          <a:stretch/>
        </p:blipFill>
        <p:spPr>
          <a:xfrm>
            <a:off x="0" y="1"/>
            <a:ext cx="4040071" cy="685799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14456A-4247-4FE8-80B4-D8B0230F8ABF}"/>
              </a:ext>
            </a:extLst>
          </p:cNvPr>
          <p:cNvSpPr/>
          <p:nvPr userDrawn="1"/>
        </p:nvSpPr>
        <p:spPr>
          <a:xfrm>
            <a:off x="-15" y="-2"/>
            <a:ext cx="4040086" cy="6858002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204C38"/>
              </a:gs>
              <a:gs pos="100000">
                <a:srgbClr val="204C38">
                  <a:alpha val="54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24895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926080"/>
            <a:ext cx="3200400" cy="328075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80A9533-D181-4D20-82FF-7F6EC621F4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58517" r="12910" b="428"/>
          <a:stretch/>
        </p:blipFill>
        <p:spPr>
          <a:xfrm>
            <a:off x="625764" y="6313662"/>
            <a:ext cx="2863272" cy="43751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32770C-E849-46CF-AC34-9C0C26DD7DA0}"/>
              </a:ext>
            </a:extLst>
          </p:cNvPr>
          <p:cNvCxnSpPr/>
          <p:nvPr userDrawn="1"/>
        </p:nvCxnSpPr>
        <p:spPr>
          <a:xfrm>
            <a:off x="457200" y="2880359"/>
            <a:ext cx="320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03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93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80" r:id="rId3"/>
    <p:sldLayoutId id="2147483662" r:id="rId4"/>
    <p:sldLayoutId id="2147483681" r:id="rId5"/>
    <p:sldLayoutId id="2147483664" r:id="rId6"/>
    <p:sldLayoutId id="2147483665" r:id="rId7"/>
    <p:sldLayoutId id="2147483683" r:id="rId8"/>
    <p:sldLayoutId id="2147483673" r:id="rId9"/>
    <p:sldLayoutId id="2147483674" r:id="rId10"/>
    <p:sldLayoutId id="2147483684" r:id="rId11"/>
    <p:sldLayoutId id="2147483676" r:id="rId12"/>
    <p:sldLayoutId id="2147483677" r:id="rId13"/>
    <p:sldLayoutId id="2147483678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rgbClr val="006F5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b="1" kern="1200">
          <a:solidFill>
            <a:srgbClr val="004C38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accent5">
              <a:lumMod val="2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accent5">
              <a:lumMod val="2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accent5">
              <a:lumMod val="2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accent5">
              <a:lumMod val="2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305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18D0E1-4DC4-4DC0-948E-729D3ACCD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61D8AE-5377-4D41-AC9A-8CA9C8E58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466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8F8029A-DC73-47BA-9831-5B69790ACB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6211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864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764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45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3C4BC-A52D-416E-9FFE-6E8A71BF1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A08FE5-8A1D-4B50-AE6F-E41836ED5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7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0E3EAE-DC52-4574-8448-FE9AADEDE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0C9D3E-45F2-482F-99F2-426346552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6963" y="2144713"/>
            <a:ext cx="10058400" cy="397345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9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9CE25-6466-415B-A87E-A89D64E1F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90242-4AFE-4C6A-ABCF-A5BB23BA4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3E124-65BB-43AF-8405-465195BCD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743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23A0B-D445-40DB-B909-47BF087FB8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6963" y="1847549"/>
            <a:ext cx="10058400" cy="427061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12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D996A-2244-4D74-A54B-318C211F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D27D5-BA93-4082-9736-15E8B7B85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3"/>
            <a:ext cx="4937760" cy="41126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84F3F-401B-4C0E-9678-52909FC91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11262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D9979BA-7FF4-4306-83E5-1CFD56689B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58517" r="12910" b="428"/>
          <a:stretch/>
        </p:blipFill>
        <p:spPr>
          <a:xfrm>
            <a:off x="110836" y="6313662"/>
            <a:ext cx="2863272" cy="43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91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F360E0-B5AA-4CA0-851D-1A33846F6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8238" y="2582863"/>
            <a:ext cx="4937125" cy="337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5F207-00E6-40D8-B252-BCD52FD5A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6963" y="2582863"/>
            <a:ext cx="4938712" cy="337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29D68A-1C01-4155-84F5-F1195D496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024C8-DDAD-42CD-AA71-566D6887F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05799-BB68-4281-9E04-A9756A761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26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F61306-1618-4E4E-A1D1-171C39455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2215" y="2689160"/>
            <a:ext cx="3140021" cy="31930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21ED8-39FD-45E0-8A5E-A63B2A5AF540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561471" y="2689160"/>
            <a:ext cx="3140021" cy="31930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B60D2-4F52-498A-9625-2B1C3AAAED5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8010727" y="2689160"/>
            <a:ext cx="3140021" cy="31930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F4C718A0-8C01-4F1D-9A13-E138EE2C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E9D487-AC6B-48B0-A81D-5D00C9198886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1097280" y="1846052"/>
            <a:ext cx="3154955" cy="7362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B68476-083E-447A-93B3-4858BC873488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4546536" y="1846052"/>
            <a:ext cx="3154955" cy="7362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B0B66-DF23-4849-8108-13577D8670C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022301" y="1846052"/>
            <a:ext cx="3154955" cy="73628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17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932066-9F81-4EE6-92AC-8A0D02668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248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12EDDC-8FB5-4EDB-A4F4-1374BDEB5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C58148-8B2C-4873-89B1-F1A097A65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28075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77192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WRPA 2021 Conference">
      <a:dk1>
        <a:srgbClr val="004331"/>
      </a:dk1>
      <a:lt1>
        <a:sysClr val="window" lastClr="FFFFFF"/>
      </a:lt1>
      <a:dk2>
        <a:srgbClr val="22323E"/>
      </a:dk2>
      <a:lt2>
        <a:srgbClr val="EBEEF0"/>
      </a:lt2>
      <a:accent1>
        <a:srgbClr val="004331"/>
      </a:accent1>
      <a:accent2>
        <a:srgbClr val="006F51"/>
      </a:accent2>
      <a:accent3>
        <a:srgbClr val="385368"/>
      </a:accent3>
      <a:accent4>
        <a:srgbClr val="67B01D"/>
      </a:accent4>
      <a:accent5>
        <a:srgbClr val="CCCCCC"/>
      </a:accent5>
      <a:accent6>
        <a:srgbClr val="94A088"/>
      </a:accent6>
      <a:hlink>
        <a:srgbClr val="67B01D"/>
      </a:hlink>
      <a:folHlink>
        <a:srgbClr val="3E6A11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Georgia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Ally McGuire</dc:creator>
  <cp:lastModifiedBy>Connor Boyd</cp:lastModifiedBy>
  <cp:revision>19</cp:revision>
  <dcterms:created xsi:type="dcterms:W3CDTF">2020-10-13T18:47:27Z</dcterms:created>
  <dcterms:modified xsi:type="dcterms:W3CDTF">2021-03-15T18:10:41Z</dcterms:modified>
</cp:coreProperties>
</file>